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783" r:id="rId3"/>
    <p:sldId id="756" r:id="rId4"/>
    <p:sldId id="757" r:id="rId5"/>
    <p:sldId id="758" r:id="rId6"/>
    <p:sldId id="772" r:id="rId7"/>
    <p:sldId id="773" r:id="rId8"/>
    <p:sldId id="765" r:id="rId9"/>
    <p:sldId id="759" r:id="rId10"/>
    <p:sldId id="779" r:id="rId11"/>
    <p:sldId id="764" r:id="rId12"/>
    <p:sldId id="761" r:id="rId13"/>
    <p:sldId id="763" r:id="rId14"/>
    <p:sldId id="780" r:id="rId15"/>
    <p:sldId id="766" r:id="rId16"/>
    <p:sldId id="767" r:id="rId17"/>
    <p:sldId id="774" r:id="rId18"/>
    <p:sldId id="776" r:id="rId19"/>
    <p:sldId id="777" r:id="rId20"/>
    <p:sldId id="778" r:id="rId21"/>
    <p:sldId id="515" r:id="rId22"/>
    <p:sldId id="781" r:id="rId23"/>
    <p:sldId id="768" r:id="rId24"/>
    <p:sldId id="769" r:id="rId25"/>
    <p:sldId id="770" r:id="rId26"/>
    <p:sldId id="771" r:id="rId27"/>
    <p:sldId id="782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4174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87FDC-F33B-42CA-B0D5-BB2088678029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02AC0C-AAB7-4556-B321-32F18A07FB48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EA02DF-A48C-49ED-8C61-3398E80BA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4CC350-2337-42A5-A627-9A14F3818F8F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949FC7-73B0-4847-87E9-496A4FA7C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11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636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229600" cy="41567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114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4BD59F-FD83-4DAA-B95A-B54969432AB9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941F977-4EA1-4AB5-B919-265903CFB00E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28E474-F0CE-4B50-96D0-7A630F425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79E563F-8030-4701-9613-0361744EBF8E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C9333B-4FC6-4CB9-95EF-E8A858B27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18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CFB6623-9AB7-4D55-9E01-E86212C66FE0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1DB4E0-B555-42CC-A941-D8C132C96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5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9FFB400-9DDE-42E2-BCA1-2936932D941E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45C8F0-2C97-459A-9B3E-BF7C81A8C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5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B14062-4C28-4CAA-819B-7F05D3DE3090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36662E-FF7F-484D-B77C-BC786E3FCF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8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6F51A3-837D-41D1-A6F1-EA234A763E78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D028E0-0710-41D8-86F3-ACD88DEA62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DAF465-6543-4E77-B168-2E9DEAE05F9F}" type="datetime1">
              <a:rPr lang="en-US" altLang="en-US" smtClean="0"/>
              <a:t>5/9/2016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13C820-1D5D-4BBC-897C-C681EA10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CMSC201</a:t>
            </a:r>
            <a:br>
              <a:rPr lang="en-US" altLang="en-US" dirty="0" smtClean="0"/>
            </a:br>
            <a:r>
              <a:rPr lang="en-US" altLang="en-US" dirty="0" smtClean="0"/>
              <a:t> Computer Science I for Majors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4000" dirty="0" smtClean="0"/>
              <a:t>Lecture 25 – Final Exam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Prof. Katherine </a:t>
            </a:r>
            <a:r>
              <a:rPr lang="en-US" dirty="0" smtClean="0">
                <a:ea typeface="+mn-ea"/>
              </a:rPr>
              <a:t>Gibson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Prof. Jeremy Dixon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9.media.tumblr.com/1a5fd73bb1a7f6a1efeab345044bd3ac/tumblr_nxzflz5XL01qbxi45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7673546" cy="4156799"/>
          </a:xfrm>
        </p:spPr>
        <p:txBody>
          <a:bodyPr/>
          <a:lstStyle/>
          <a:p>
            <a:r>
              <a:rPr lang="en-US" dirty="0" smtClean="0"/>
              <a:t>Similar to the midterm</a:t>
            </a:r>
          </a:p>
          <a:p>
            <a:pPr lvl="1"/>
            <a:r>
              <a:rPr lang="en-US" sz="3200" dirty="0" smtClean="0"/>
              <a:t>Going over the slides and making sure you are comfortable with the material would be a good idea</a:t>
            </a:r>
          </a:p>
          <a:p>
            <a:pPr lvl="1"/>
            <a:r>
              <a:rPr lang="en-US" sz="3200" dirty="0" smtClean="0"/>
              <a:t>Try some of the exercises and practice examples available in the slides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Choice</a:t>
            </a:r>
          </a:p>
          <a:p>
            <a:r>
              <a:rPr lang="en-US" dirty="0"/>
              <a:t>True/False</a:t>
            </a:r>
          </a:p>
          <a:p>
            <a:r>
              <a:rPr lang="en-US" dirty="0" smtClean="0"/>
              <a:t>Code evaluation</a:t>
            </a:r>
          </a:p>
          <a:p>
            <a:pPr lvl="1"/>
            <a:r>
              <a:rPr lang="en-US" dirty="0" smtClean="0"/>
              <a:t>Given code, what does it do?</a:t>
            </a:r>
            <a:endParaRPr lang="en-US" dirty="0"/>
          </a:p>
          <a:p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Find and fix errors</a:t>
            </a:r>
          </a:p>
          <a:p>
            <a:r>
              <a:rPr lang="en-US" dirty="0" smtClean="0"/>
              <a:t>Fill in the blank</a:t>
            </a:r>
          </a:p>
          <a:p>
            <a:pPr lvl="1"/>
            <a:r>
              <a:rPr lang="en-US" dirty="0" smtClean="0"/>
              <a:t>Complete a piece of partially-written code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69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about Exam Format?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9.media.tumblr.com/78b2d9e1c9903efe353c70226e14d36d/tumblr_nxzflz5XL01qbxi45o6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39665" cy="4156799"/>
          </a:xfrm>
        </p:spPr>
        <p:txBody>
          <a:bodyPr/>
          <a:lstStyle/>
          <a:p>
            <a:r>
              <a:rPr lang="en-US" dirty="0" smtClean="0"/>
              <a:t>Everything we covered at the beginning!</a:t>
            </a:r>
          </a:p>
          <a:p>
            <a:r>
              <a:rPr lang="en-US" dirty="0" smtClean="0"/>
              <a:t>From the midterm, you should be familiar with:</a:t>
            </a:r>
          </a:p>
          <a:p>
            <a:pPr lvl="1"/>
            <a:r>
              <a:rPr lang="en-US" dirty="0" smtClean="0"/>
              <a:t>Evaluating expressions</a:t>
            </a:r>
          </a:p>
          <a:p>
            <a:pPr lvl="1"/>
            <a:r>
              <a:rPr lang="en-US" dirty="0" smtClean="0"/>
              <a:t>Control structures</a:t>
            </a:r>
          </a:p>
          <a:p>
            <a:pPr lvl="2"/>
            <a:r>
              <a:rPr lang="en-US" sz="2800" dirty="0" smtClean="0"/>
              <a:t>For Loops</a:t>
            </a:r>
          </a:p>
          <a:p>
            <a:pPr lvl="2"/>
            <a:r>
              <a:rPr lang="en-US" sz="2800" dirty="0" smtClean="0"/>
              <a:t>While Loops (including Interactive loops)</a:t>
            </a:r>
          </a:p>
          <a:p>
            <a:pPr lvl="2"/>
            <a:r>
              <a:rPr lang="en-US" sz="2800" dirty="0" smtClean="0"/>
              <a:t>If/</a:t>
            </a:r>
            <a:r>
              <a:rPr lang="en-US" sz="2800" dirty="0" err="1" smtClean="0"/>
              <a:t>Elif</a:t>
            </a:r>
            <a:r>
              <a:rPr lang="en-US" sz="2800" dirty="0" smtClean="0"/>
              <a:t>/Else</a:t>
            </a:r>
          </a:p>
          <a:p>
            <a:pPr lvl="1"/>
            <a:r>
              <a:rPr lang="en-US" dirty="0" smtClean="0"/>
              <a:t>Decimal &lt;-&gt; Binary conversion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0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489092" cy="4156799"/>
          </a:xfrm>
        </p:spPr>
        <p:txBody>
          <a:bodyPr/>
          <a:lstStyle/>
          <a:p>
            <a:r>
              <a:rPr lang="en-US" dirty="0"/>
              <a:t>From the midterm, you should be familiar with:</a:t>
            </a:r>
          </a:p>
          <a:p>
            <a:pPr lvl="1"/>
            <a:r>
              <a:rPr lang="en-US" dirty="0" smtClean="0"/>
              <a:t>Lists</a:t>
            </a:r>
          </a:p>
          <a:p>
            <a:pPr lvl="2"/>
            <a:r>
              <a:rPr lang="en-US" sz="2800" dirty="0" smtClean="0"/>
              <a:t>Indexing (including </a:t>
            </a:r>
            <a:r>
              <a:rPr lang="en-US" sz="2800" dirty="0" smtClean="0"/>
              <a:t>negative </a:t>
            </a:r>
            <a:r>
              <a:rPr lang="en-US" sz="2800" dirty="0" smtClean="0"/>
              <a:t>indexing)</a:t>
            </a:r>
          </a:p>
          <a:p>
            <a:pPr lvl="2"/>
            <a:r>
              <a:rPr lang="en-US" sz="2800" dirty="0" smtClean="0"/>
              <a:t>Appending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Strings</a:t>
            </a:r>
          </a:p>
          <a:p>
            <a:pPr lvl="2"/>
            <a:r>
              <a:rPr lang="en-US" sz="2800" dirty="0" smtClean="0"/>
              <a:t>String functions like split()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4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</a:t>
            </a:r>
            <a:r>
              <a:rPr lang="en-US" dirty="0" smtClean="0"/>
              <a:t>else we’ve </a:t>
            </a:r>
            <a:r>
              <a:rPr lang="en-US" dirty="0"/>
              <a:t>covered so far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More control structures</a:t>
            </a:r>
          </a:p>
          <a:p>
            <a:pPr lvl="2"/>
            <a:r>
              <a:rPr lang="en-US" sz="2800" dirty="0" smtClean="0"/>
              <a:t>Recursion</a:t>
            </a:r>
          </a:p>
          <a:p>
            <a:pPr lvl="2"/>
            <a:r>
              <a:rPr lang="en-US" sz="2800" dirty="0" smtClean="0"/>
              <a:t>Functions</a:t>
            </a:r>
          </a:p>
          <a:p>
            <a:pPr lvl="3"/>
            <a:r>
              <a:rPr lang="en-US" sz="2800" dirty="0" smtClean="0"/>
              <a:t>Passing and returning variables</a:t>
            </a:r>
          </a:p>
          <a:p>
            <a:pPr lvl="1"/>
            <a:r>
              <a:rPr lang="en-US" dirty="0" smtClean="0"/>
              <a:t>File I/O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222"/>
            <a:ext cx="8229600" cy="4156799"/>
          </a:xfrm>
        </p:spPr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Data structures</a:t>
            </a:r>
          </a:p>
          <a:p>
            <a:pPr lvl="2"/>
            <a:r>
              <a:rPr lang="en-US" sz="2800" dirty="0" smtClean="0"/>
              <a:t>Tuples</a:t>
            </a:r>
          </a:p>
          <a:p>
            <a:pPr lvl="2"/>
            <a:r>
              <a:rPr lang="en-US" sz="2800" dirty="0" smtClean="0"/>
              <a:t>Dictionaries</a:t>
            </a:r>
          </a:p>
          <a:p>
            <a:pPr lvl="1"/>
            <a:r>
              <a:rPr lang="en-US" dirty="0" smtClean="0"/>
              <a:t>Classes</a:t>
            </a:r>
          </a:p>
          <a:p>
            <a:pPr lvl="2"/>
            <a:r>
              <a:rPr lang="en-US" sz="2800" dirty="0" smtClean="0"/>
              <a:t>Creating a class</a:t>
            </a:r>
          </a:p>
          <a:p>
            <a:pPr lvl="2"/>
            <a:r>
              <a:rPr lang="en-US" sz="2800" dirty="0" smtClean="0"/>
              <a:t>Data vs class attributes</a:t>
            </a:r>
          </a:p>
          <a:p>
            <a:pPr lvl="2"/>
            <a:r>
              <a:rPr lang="en-US" sz="2800" dirty="0" smtClean="0"/>
              <a:t>Constructors</a:t>
            </a:r>
          </a:p>
          <a:p>
            <a:pPr lvl="2"/>
            <a:r>
              <a:rPr lang="en-US" sz="2800" dirty="0" smtClean="0"/>
              <a:t>Built-in methods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Algorithms and Analysis</a:t>
            </a:r>
          </a:p>
          <a:p>
            <a:pPr lvl="2"/>
            <a:r>
              <a:rPr lang="en-US" dirty="0" smtClean="0"/>
              <a:t>Searching algorithms</a:t>
            </a:r>
          </a:p>
          <a:p>
            <a:pPr lvl="3"/>
            <a:r>
              <a:rPr lang="en-US" sz="2400" dirty="0" smtClean="0"/>
              <a:t>Linear</a:t>
            </a:r>
          </a:p>
          <a:p>
            <a:pPr lvl="3"/>
            <a:r>
              <a:rPr lang="en-US" sz="2400" dirty="0" smtClean="0"/>
              <a:t>Binary</a:t>
            </a:r>
          </a:p>
          <a:p>
            <a:pPr lvl="2"/>
            <a:r>
              <a:rPr lang="en-US" sz="2800" dirty="0" smtClean="0"/>
              <a:t>Sorting algorithms</a:t>
            </a:r>
          </a:p>
          <a:p>
            <a:pPr lvl="3"/>
            <a:r>
              <a:rPr lang="en-US" sz="2400" dirty="0" smtClean="0"/>
              <a:t>Selection</a:t>
            </a:r>
          </a:p>
          <a:p>
            <a:pPr lvl="3"/>
            <a:r>
              <a:rPr lang="en-US" sz="2400" dirty="0" smtClean="0"/>
              <a:t>Bubble</a:t>
            </a:r>
          </a:p>
          <a:p>
            <a:pPr lvl="3"/>
            <a:r>
              <a:rPr lang="en-US" sz="2400" dirty="0" smtClean="0"/>
              <a:t>Quick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715528" y="4997480"/>
            <a:ext cx="328782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You should understand how they work, and know how fast they run.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366289" cy="4156799"/>
          </a:xfrm>
        </p:spPr>
        <p:txBody>
          <a:bodyPr/>
          <a:lstStyle/>
          <a:p>
            <a:r>
              <a:rPr lang="en-US" dirty="0" smtClean="0"/>
              <a:t>Tuesday is the last day office hours will be held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1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be especially familiar with:</a:t>
            </a:r>
          </a:p>
          <a:p>
            <a:pPr lvl="1"/>
            <a:r>
              <a:rPr lang="en-US" dirty="0" smtClean="0"/>
              <a:t>Recursion</a:t>
            </a:r>
          </a:p>
          <a:p>
            <a:pPr lvl="2"/>
            <a:r>
              <a:rPr lang="en-US" dirty="0" smtClean="0"/>
              <a:t>Recursion</a:t>
            </a:r>
          </a:p>
          <a:p>
            <a:pPr lvl="3"/>
            <a:r>
              <a:rPr lang="en-US" sz="2400" dirty="0" smtClean="0"/>
              <a:t>Recursion</a:t>
            </a:r>
            <a:endParaRPr lang="en-US" sz="3200" dirty="0" smtClean="0"/>
          </a:p>
          <a:p>
            <a:pPr lvl="1"/>
            <a:r>
              <a:rPr lang="en-US" dirty="0" smtClean="0"/>
              <a:t>Program design</a:t>
            </a:r>
            <a:endParaRPr lang="en-US" sz="2400" dirty="0" smtClean="0"/>
          </a:p>
          <a:p>
            <a:pPr lvl="2"/>
            <a:r>
              <a:rPr lang="en-US" dirty="0" smtClean="0"/>
              <a:t>Top down design</a:t>
            </a:r>
          </a:p>
          <a:p>
            <a:pPr lvl="2"/>
            <a:r>
              <a:rPr lang="en-US" dirty="0" smtClean="0"/>
              <a:t>Creating “good” code</a:t>
            </a:r>
          </a:p>
          <a:p>
            <a:pPr lvl="3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about Exam Content?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5.media.tumblr.com/0f4cf1f1bfd7d0a272e327b30f1bd9bb/tumblr_nxzflz5XL01qbxi45o3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0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your name and circle your section</a:t>
            </a:r>
          </a:p>
          <a:p>
            <a:pPr lvl="2"/>
            <a:endParaRPr lang="en-US" dirty="0"/>
          </a:p>
          <a:p>
            <a:r>
              <a:rPr lang="en-US" dirty="0" smtClean="0"/>
              <a:t>Flip through the exam and get a feel for the length of it and the types of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14951" cy="4156799"/>
          </a:xfrm>
        </p:spPr>
        <p:txBody>
          <a:bodyPr/>
          <a:lstStyle/>
          <a:p>
            <a:r>
              <a:rPr lang="en-US" dirty="0" smtClean="0"/>
              <a:t>Some questions </a:t>
            </a:r>
            <a:r>
              <a:rPr lang="en-US" dirty="0" smtClean="0"/>
              <a:t>have partial credit</a:t>
            </a:r>
          </a:p>
          <a:p>
            <a:pPr lvl="1"/>
            <a:r>
              <a:rPr lang="en-US" sz="3200" dirty="0" smtClean="0"/>
              <a:t>You should at least </a:t>
            </a:r>
            <a:r>
              <a:rPr lang="en-US" sz="3200" u="sng" dirty="0" smtClean="0"/>
              <a:t>attempt</a:t>
            </a:r>
            <a:r>
              <a:rPr lang="en-US" sz="3200" dirty="0" smtClean="0"/>
              <a:t> every problem</a:t>
            </a:r>
            <a:endParaRPr lang="en-US" sz="3200" dirty="0"/>
          </a:p>
          <a:p>
            <a:pPr lvl="1"/>
            <a:r>
              <a:rPr lang="en-US" sz="3200" dirty="0" smtClean="0"/>
              <a:t>If you don’t know how to do one part of the problem, skip it and do the rest</a:t>
            </a:r>
          </a:p>
          <a:p>
            <a:pPr lvl="1"/>
            <a:r>
              <a:rPr lang="en-US" sz="3200" dirty="0" smtClean="0"/>
              <a:t>Make sure to pace yourself – this exam is longer than the midterm!</a:t>
            </a:r>
            <a:endParaRPr lang="en-US" u="sng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problem is unclear or you think there is an error on the exam, raise your hand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5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Other Questions?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9.media.tumblr.com/c67e6ea82fb27c7055927c260ac7676b/tumblr_nxzflz5XL01qbxi45o5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3588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final is closed everything:</a:t>
            </a:r>
          </a:p>
          <a:p>
            <a:pPr lvl="1"/>
            <a:r>
              <a:rPr lang="en-US" dirty="0" smtClean="0"/>
              <a:t>No books</a:t>
            </a:r>
          </a:p>
          <a:p>
            <a:pPr lvl="1"/>
            <a:r>
              <a:rPr lang="en-US" dirty="0" smtClean="0"/>
              <a:t>No notes</a:t>
            </a:r>
          </a:p>
          <a:p>
            <a:pPr lvl="1"/>
            <a:r>
              <a:rPr lang="en-US" dirty="0"/>
              <a:t>No cheat </a:t>
            </a:r>
            <a:r>
              <a:rPr lang="en-US" dirty="0" smtClean="0"/>
              <a:t>sheets</a:t>
            </a:r>
          </a:p>
          <a:p>
            <a:pPr lvl="1"/>
            <a:r>
              <a:rPr lang="en-US" dirty="0" smtClean="0"/>
              <a:t>No laptops</a:t>
            </a:r>
          </a:p>
          <a:p>
            <a:pPr lvl="1"/>
            <a:r>
              <a:rPr lang="en-US" dirty="0" smtClean="0"/>
              <a:t>No calculators</a:t>
            </a:r>
          </a:p>
          <a:p>
            <a:pPr lvl="1"/>
            <a:r>
              <a:rPr lang="en-US" dirty="0" smtClean="0"/>
              <a:t>No phones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your </a:t>
            </a:r>
            <a:r>
              <a:rPr lang="en-US" dirty="0" err="1" smtClean="0"/>
              <a:t>bookbag</a:t>
            </a:r>
            <a:r>
              <a:rPr lang="en-US" dirty="0" smtClean="0"/>
              <a:t> under your desk/chair</a:t>
            </a:r>
          </a:p>
          <a:p>
            <a:pPr lvl="1"/>
            <a:r>
              <a:rPr lang="en-US" dirty="0" smtClean="0"/>
              <a:t>NOT on the seat next to you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You may have on your desk:</a:t>
            </a:r>
          </a:p>
          <a:p>
            <a:pPr lvl="1"/>
            <a:r>
              <a:rPr lang="en-US" dirty="0" smtClean="0"/>
              <a:t>Pens, pencils, erasers</a:t>
            </a:r>
          </a:p>
          <a:p>
            <a:pPr lvl="1"/>
            <a:r>
              <a:rPr lang="en-US" dirty="0" smtClean="0"/>
              <a:t>Water bottle</a:t>
            </a:r>
          </a:p>
          <a:p>
            <a:pPr lvl="1"/>
            <a:r>
              <a:rPr lang="en-US" b="1" u="sng" dirty="0"/>
              <a:t>UMBC </a:t>
            </a:r>
            <a:r>
              <a:rPr lang="en-US" b="1" u="sng" dirty="0" smtClean="0"/>
              <a:t>ID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You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dirty="0">
                <a:solidFill>
                  <a:srgbClr val="FF0000"/>
                </a:solidFill>
              </a:rPr>
              <a:t> bring your UMBC ID with you to the exam!  We won’t accept your test without it.</a:t>
            </a:r>
          </a:p>
          <a:p>
            <a:pPr lvl="2"/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3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 CHEAT!!!</a:t>
            </a:r>
          </a:p>
          <a:p>
            <a:pPr lvl="3"/>
            <a:endParaRPr lang="en-US" dirty="0"/>
          </a:p>
          <a:p>
            <a:r>
              <a:rPr lang="en-US" dirty="0" smtClean="0"/>
              <a:t>Cheating will be dealt with severely and immediately</a:t>
            </a:r>
          </a:p>
          <a:p>
            <a:pPr lvl="1"/>
            <a:r>
              <a:rPr lang="en-US" dirty="0" smtClean="0"/>
              <a:t>If a TA or instructor sees you looking at another student’s paper (or anything other than your own exam) they will take your test from </a:t>
            </a:r>
            <a:r>
              <a:rPr lang="en-US" dirty="0" smtClean="0"/>
              <a:t>you</a:t>
            </a:r>
          </a:p>
          <a:p>
            <a:r>
              <a:rPr lang="en-US" dirty="0" smtClean="0"/>
              <a:t>Your TA or instructor may ask you to move at any time during the test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7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Exam will held be on Friday, </a:t>
            </a:r>
            <a:br>
              <a:rPr lang="en-US" dirty="0" smtClean="0"/>
            </a:br>
            <a:r>
              <a:rPr lang="en-US" b="1" dirty="0" smtClean="0"/>
              <a:t>May 13th from 6 PM to 8 PM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 smtClean="0"/>
              <a:t>If you need </a:t>
            </a:r>
            <a:r>
              <a:rPr lang="en-US" dirty="0" smtClean="0"/>
              <a:t>SDS </a:t>
            </a:r>
            <a:r>
              <a:rPr lang="en-US" dirty="0" smtClean="0"/>
              <a:t>accommodations, you must request them and notify us </a:t>
            </a:r>
            <a:r>
              <a:rPr lang="en-US" dirty="0" smtClean="0"/>
              <a:t>ASAP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held in three separate rooms</a:t>
            </a:r>
          </a:p>
          <a:p>
            <a:pPr lvl="2"/>
            <a:r>
              <a:rPr lang="en-US" sz="2800" dirty="0"/>
              <a:t>ENGR 027 – Sections 2, 5, 11, 12, 15, 22, and </a:t>
            </a:r>
            <a:r>
              <a:rPr lang="en-US" sz="2800" dirty="0" smtClean="0"/>
              <a:t>23</a:t>
            </a:r>
          </a:p>
          <a:p>
            <a:pPr lvl="3"/>
            <a:r>
              <a:rPr lang="en-US" dirty="0"/>
              <a:t>Alex, Grace, Joe, Rishi, Ted, </a:t>
            </a:r>
            <a:r>
              <a:rPr lang="en-US" dirty="0" smtClean="0"/>
              <a:t>Tyler</a:t>
            </a:r>
            <a:endParaRPr lang="en-US" dirty="0"/>
          </a:p>
          <a:p>
            <a:pPr lvl="2"/>
            <a:r>
              <a:rPr lang="en-US" sz="2800" dirty="0"/>
              <a:t>ITE 102 – Sections 4, 14, and </a:t>
            </a:r>
            <a:r>
              <a:rPr lang="en-US" sz="2800" dirty="0" smtClean="0"/>
              <a:t>21</a:t>
            </a:r>
          </a:p>
          <a:p>
            <a:pPr lvl="3"/>
            <a:r>
              <a:rPr lang="en-US" dirty="0"/>
              <a:t>Chris, Jeremy, </a:t>
            </a:r>
            <a:r>
              <a:rPr lang="en-US" dirty="0" smtClean="0"/>
              <a:t>Michael</a:t>
            </a:r>
            <a:endParaRPr lang="en-US" dirty="0"/>
          </a:p>
          <a:p>
            <a:pPr lvl="2"/>
            <a:r>
              <a:rPr lang="en-US" sz="2800" dirty="0"/>
              <a:t>ITE 104 – Sections 3, 9, 10, 16, 18, and </a:t>
            </a:r>
            <a:r>
              <a:rPr lang="en-US" sz="2800" dirty="0" smtClean="0"/>
              <a:t>20</a:t>
            </a:r>
          </a:p>
          <a:p>
            <a:pPr lvl="3"/>
            <a:r>
              <a:rPr lang="en-US" dirty="0"/>
              <a:t>Hailee, Jacob, Katie, Liz, </a:t>
            </a:r>
            <a:r>
              <a:rPr lang="en-US" dirty="0" smtClean="0"/>
              <a:t>Patrick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Make sure you go to the correct room!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Seating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Space allowing, you will sit every other seat, so that you are not next to another student</a:t>
            </a:r>
          </a:p>
          <a:p>
            <a:pPr lvl="3"/>
            <a:endParaRPr lang="en-US" dirty="0"/>
          </a:p>
          <a:p>
            <a:r>
              <a:rPr lang="en-US" dirty="0" smtClean="0"/>
              <a:t>Your instructor may have specific instructions for their lecture hall seating arrangements</a:t>
            </a:r>
          </a:p>
          <a:p>
            <a:pPr lvl="3"/>
            <a:endParaRPr lang="en-US" dirty="0"/>
          </a:p>
          <a:p>
            <a:r>
              <a:rPr lang="en-US" dirty="0" smtClean="0"/>
              <a:t>Make sure you know how to get to your exam room location – arrive early if possible!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about Exam Rules?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24245</TotalTime>
  <Words>668</Words>
  <Application>Microsoft Office PowerPoint</Application>
  <PresentationFormat>On-screen Show (4:3)</PresentationFormat>
  <Paragraphs>149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25 – Final Exam Review</vt:lpstr>
      <vt:lpstr>Office Hours</vt:lpstr>
      <vt:lpstr>Exam Rules</vt:lpstr>
      <vt:lpstr>Exam Rules</vt:lpstr>
      <vt:lpstr>Exam Rules</vt:lpstr>
      <vt:lpstr>Exam Time</vt:lpstr>
      <vt:lpstr>Exam Locations</vt:lpstr>
      <vt:lpstr>Exam Seating</vt:lpstr>
      <vt:lpstr>Questions about Exam Rules?</vt:lpstr>
      <vt:lpstr>PowerPoint Presentation</vt:lpstr>
      <vt:lpstr>Exam Format</vt:lpstr>
      <vt:lpstr>Exam Format</vt:lpstr>
      <vt:lpstr>Questions about Exam Format?</vt:lpstr>
      <vt:lpstr>PowerPoint Presentation</vt:lpstr>
      <vt:lpstr>Exam Content </vt:lpstr>
      <vt:lpstr>Exam Content</vt:lpstr>
      <vt:lpstr>Exam Content</vt:lpstr>
      <vt:lpstr>Exam Content</vt:lpstr>
      <vt:lpstr>Exam Content</vt:lpstr>
      <vt:lpstr>Exam Content</vt:lpstr>
      <vt:lpstr>Questions about Exam Content?</vt:lpstr>
      <vt:lpstr>PowerPoint Presentation</vt:lpstr>
      <vt:lpstr>Exam Advice</vt:lpstr>
      <vt:lpstr>Exam Advice</vt:lpstr>
      <vt:lpstr>Exam Advice</vt:lpstr>
      <vt:lpstr>Any Other Questions?</vt:lpstr>
      <vt:lpstr>PowerPoint Presentation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378</cp:revision>
  <dcterms:created xsi:type="dcterms:W3CDTF">2014-05-05T14:25:42Z</dcterms:created>
  <dcterms:modified xsi:type="dcterms:W3CDTF">2016-05-09T18:06:57Z</dcterms:modified>
</cp:coreProperties>
</file>